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69" r:id="rId16"/>
    <p:sldId id="270" r:id="rId17"/>
    <p:sldId id="271" r:id="rId18"/>
    <p:sldId id="272" r:id="rId19"/>
    <p:sldId id="273" r:id="rId20"/>
    <p:sldId id="274" r:id="rId21"/>
    <p:sldId id="284" r:id="rId22"/>
    <p:sldId id="282" r:id="rId23"/>
    <p:sldId id="283" r:id="rId24"/>
    <p:sldId id="285" r:id="rId25"/>
    <p:sldId id="286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9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6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63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49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6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79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7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4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4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0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9415D-D2C8-4B5C-BA4B-D860B9E83A3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5440-554B-47C7-9DA0-9898ABF03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2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1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0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90784" y="5029199"/>
            <a:ext cx="5410455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Abstractionism</a:t>
            </a:r>
            <a:endParaRPr lang="zh-CN" altLang="en-US" sz="5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9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9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9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7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5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70932" y="5029199"/>
            <a:ext cx="5250156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Impressionism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0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45001" y="5029199"/>
            <a:ext cx="7301999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Rauschenberg's</a:t>
            </a:r>
            <a:r>
              <a:rPr lang="en-US" altLang="zh-CN" sz="5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Bed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9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54446" y="5029199"/>
            <a:ext cx="7483139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Emotionally Powerful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6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92684" y="2951947"/>
            <a:ext cx="680667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are Key Factors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0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162" y="5085183"/>
            <a:ext cx="12023676" cy="101566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Legend of Zelda: Ocarina of Time</a:t>
            </a:r>
            <a:endParaRPr lang="en-US" altLang="zh-CN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130" y="5085183"/>
            <a:ext cx="11741740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Legend of Zelda: Breath of the Wild</a:t>
            </a:r>
            <a:endParaRPr lang="en-US" altLang="zh-CN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8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76" y="482982"/>
            <a:ext cx="7856048" cy="58920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29359" y="5085183"/>
            <a:ext cx="613328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 Theft Auto</a:t>
            </a:r>
            <a:r>
              <a:rPr lang="en-US" altLang="zh-CN" sz="5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III</a:t>
            </a:r>
            <a:endParaRPr lang="en-US" altLang="zh-CN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1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68021" y="5085183"/>
            <a:ext cx="5855962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 Theft Auto V</a:t>
            </a:r>
            <a:endParaRPr lang="en-US" altLang="zh-CN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3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70" y="1528471"/>
            <a:ext cx="8277860" cy="38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84" y="0"/>
            <a:ext cx="5395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7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79" y="654630"/>
            <a:ext cx="9004042" cy="55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7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97" y="429702"/>
            <a:ext cx="6396607" cy="59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9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2037" y="5029199"/>
            <a:ext cx="5767926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Imitation Theory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96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905000"/>
            <a:ext cx="4762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6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3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7399" y="5029199"/>
            <a:ext cx="10317248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Pushing Industry Forward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93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8950" y="2228672"/>
            <a:ext cx="11128331" cy="240065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5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Abstractionism vs Impressionism;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5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is Key Factor for a Game;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CN" sz="5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pushing Industry Forward;</a:t>
            </a:r>
            <a:endParaRPr lang="zh-CN" altLang="en-US" sz="5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7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90775" y="5029199"/>
            <a:ext cx="5410456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Abstractionism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7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84" y="0"/>
            <a:ext cx="548423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68425" y="5029199"/>
            <a:ext cx="3655168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Sunflower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5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89313" y="5029199"/>
            <a:ext cx="4413388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Potato</a:t>
            </a:r>
            <a:r>
              <a:rPr lang="en-US" altLang="zh-CN" sz="5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Eater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09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1279" y="5029199"/>
            <a:ext cx="5729454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Realistic</a:t>
            </a:r>
            <a:r>
              <a:rPr lang="en-US" altLang="zh-CN" sz="5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Theory</a:t>
            </a:r>
            <a:endParaRPr lang="zh-CN" altLang="en-US" sz="5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9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70932" y="5029199"/>
            <a:ext cx="5250156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Impressionism</a:t>
            </a:r>
            <a:endParaRPr lang="zh-CN" altLang="en-US" sz="5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0119" y="5029199"/>
            <a:ext cx="11671785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Abstractionism vs </a:t>
            </a:r>
            <a:r>
              <a:rPr lang="en-US" altLang="zh-CN" sz="5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Impressionism</a:t>
            </a:r>
            <a:endParaRPr lang="zh-CN" altLang="en-US" sz="5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14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68</Words>
  <Application>Microsoft Office PowerPoint</Application>
  <PresentationFormat>宽屏</PresentationFormat>
  <Paragraphs>20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Gordon Lee</dc:creator>
  <cp:lastModifiedBy>Gordon Lee</cp:lastModifiedBy>
  <cp:revision>18</cp:revision>
  <dcterms:created xsi:type="dcterms:W3CDTF">2016-12-06T21:16:32Z</dcterms:created>
  <dcterms:modified xsi:type="dcterms:W3CDTF">2016-12-06T23:17:00Z</dcterms:modified>
</cp:coreProperties>
</file>